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0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335DF-67E7-515B-C46A-CD477C607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FCAD4-A05C-9D4F-6576-3BA0D22EF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3F670-14AF-184D-8D10-DDFEA96CF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B4B15-74F3-2869-A17A-B67E4F316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6365B-1D46-12D9-5CF9-BDFC4524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43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BA516-81BA-CC6F-0C99-8A49F5E9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1ED7B9-1345-BA7E-18C3-530D30A06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C44BBC-07A0-3EA2-65B2-EB1CF2B3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E05B2C-A3F8-C6AC-6901-96033071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B03427-63D3-F8F3-3410-E9AB1B0E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271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62C1F9-B8E7-A8C2-9D11-1B609425B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A30475-E39D-5FD8-FA23-F2D8616E6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26B9C7-3889-9E15-9911-DBAD92CE7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73FEAA-5DC5-11DD-77CD-6AFE14832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AE476-A204-3FCF-B027-5DE5EE94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79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3324D-B9E0-DD4D-BAD3-E3E23DF6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9706D8-352B-1F9B-0D2F-377F1D976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2A680-C4CB-C8EB-4EDC-F84BDC8B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70F7-CBE2-E0CD-8261-F6550C52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230DC-2D71-A7EC-EDDD-7523EACF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30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88A323-5272-7416-ABD6-628A84540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7EFE24-B768-8177-9E13-335F4EB5D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C5AA73-3A33-80E5-3DB2-6D5C71BC8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D3671-10BC-453A-5648-52C3FB2F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7892DE-E496-12A6-0646-F48FBA4E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19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69F21-2FD7-D3BE-91B0-F2A89462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B7CB9A-6ACF-C7CF-958B-D1394EEB3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4EE492-34B9-11EE-3C08-66C3EB1F7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0D3AC-7072-5F71-0314-5A861C76E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0E1801-5D72-D79B-D94A-AA3F4D309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0970FB-71AF-FBF2-A6C5-A097EDAE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5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E2E87-C8CD-CA9D-330F-CA1E17972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919B59-7203-B324-F105-82BCA7BF6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C2711D-8FAB-401A-82CD-4134B59A1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1A8FE8A-24EE-BF7C-8679-AC6E46FE9F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BB48FD-CEBA-0299-7420-5B98B2068C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65C801-3633-2DFC-5B5E-AF32A099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7F0F19-5B31-5DCE-F800-5C14BDBD4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6634CA-665B-1DD9-85F7-81D87459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38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1AC84-4DC7-698D-C4A2-FED839FD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64CA57-4A42-1CE7-C346-7B9C3EF11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11B9B2-C307-824A-1D46-3C1604DAD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91FE6F-F291-3B5E-2311-5F646A3C0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869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2B36BD0-8499-A23E-A9A9-02D1C3F1C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112196-1012-84F3-1AF3-62729BDE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70582C-A3C5-6C80-B812-AFA0FBDBD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435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BCC3E-87DF-4BC0-8B25-78EF559B3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5813D3-0BBC-3806-AA72-554A6970D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9DEE0A-6B07-51D0-62D0-93CAB321B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35DC1-F412-86D1-705C-8AD3C1ADF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A6A29A-2C2A-1EA4-16E4-D0544DC5B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9E200D-DFD0-340C-EC39-A1883C6E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960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43615-10DB-80A4-1D4B-89BE40703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6A6C28-273E-867C-30EB-A0096A8D1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FEB086-68A2-92B5-D4B4-A7D850567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5126FA-B7DE-9449-56CC-37220EB2E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5DB245-28C5-D4FB-3B1F-125AEFDF2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C41A6D-E159-1F9A-ECD0-C335C6F6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81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AAC5DE-59B3-9988-AA8F-74EBC6BD4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C95AD-4F3E-B8B2-ECD2-096B5EF11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205F87-4E3F-3835-DD6F-45BA8A99A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84193-92E2-4D45-B7C5-9280B996FA17}" type="datetimeFigureOut">
              <a:rPr lang="ko-KR" altLang="en-US" smtClean="0"/>
              <a:t>2023-01-26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D87F2B-C48B-5038-050E-39DB6CAB80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7373EB-FE04-4223-638A-8B109A13D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262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BF6E4-E2CF-5D11-4FFF-2F5E83E817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71F54C-8231-DF06-00C3-6992036575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A33C36-8078-6ACF-7AE8-0BBA61DB9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51" t="15217"/>
          <a:stretch/>
        </p:blipFill>
        <p:spPr>
          <a:xfrm>
            <a:off x="0" y="0"/>
            <a:ext cx="12192000" cy="68798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67C46-3370-1B96-EF9A-C649E760A53B}"/>
              </a:ext>
            </a:extLst>
          </p:cNvPr>
          <p:cNvSpPr txBox="1"/>
          <p:nvPr/>
        </p:nvSpPr>
        <p:spPr>
          <a:xfrm>
            <a:off x="3441030" y="1992997"/>
            <a:ext cx="3982453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전부 플레이어에서 </a:t>
            </a:r>
            <a:r>
              <a:rPr lang="ko-KR" altLang="en-US" dirty="0" err="1"/>
              <a:t>갖고있기</a:t>
            </a:r>
            <a:endParaRPr lang="en-US" altLang="ko-KR" dirty="0"/>
          </a:p>
          <a:p>
            <a:r>
              <a:rPr lang="en-US" altLang="ko-KR" dirty="0" err="1"/>
              <a:t>Ready_Parts</a:t>
            </a:r>
            <a:r>
              <a:rPr lang="ko-KR" altLang="en-US" dirty="0"/>
              <a:t>와 같은 형식으로 짜보기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체력바</a:t>
            </a:r>
            <a:r>
              <a:rPr lang="ko-KR" altLang="en-US" dirty="0"/>
              <a:t> 밑에 회색 </a:t>
            </a:r>
            <a:r>
              <a:rPr lang="ko-KR" altLang="en-US" dirty="0" err="1"/>
              <a:t>텍스쳐</a:t>
            </a:r>
            <a:r>
              <a:rPr lang="ko-KR" altLang="en-US"/>
              <a:t> 찾아보기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0412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DBC1A-290E-E4FE-1694-3F52F22F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2823BED-01B5-D339-7420-509E9453D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885" t="15894"/>
          <a:stretch/>
        </p:blipFill>
        <p:spPr>
          <a:xfrm>
            <a:off x="0" y="0"/>
            <a:ext cx="12201141" cy="6858000"/>
          </a:xfrm>
        </p:spPr>
      </p:pic>
    </p:spTree>
    <p:extLst>
      <p:ext uri="{BB962C8B-B14F-4D97-AF65-F5344CB8AC3E}">
        <p14:creationId xmlns:p14="http://schemas.microsoft.com/office/powerpoint/2010/main" val="1145138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517436-4256-0BC6-1C27-12875C37E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31CB2-C9BD-31B3-07B2-95991F04B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BEBCD7-8EAE-1DD2-FB81-3749A3F053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03" t="15546"/>
          <a:stretch/>
        </p:blipFill>
        <p:spPr>
          <a:xfrm>
            <a:off x="0" y="0"/>
            <a:ext cx="12438746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98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1C607-E007-5F9F-96F8-F59FE978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72FAFBE-C8DA-0FA7-85A9-20A33C346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203" t="14054"/>
          <a:stretch/>
        </p:blipFill>
        <p:spPr>
          <a:xfrm>
            <a:off x="-1" y="-34164"/>
            <a:ext cx="12265891" cy="7211660"/>
          </a:xfrm>
        </p:spPr>
      </p:pic>
    </p:spTree>
    <p:extLst>
      <p:ext uri="{BB962C8B-B14F-4D97-AF65-F5344CB8AC3E}">
        <p14:creationId xmlns:p14="http://schemas.microsoft.com/office/powerpoint/2010/main" val="52981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3CCE8-0E81-93C0-B99E-9F424ED9F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식이(가) 표시된 사진&#10;&#10;자동 생성된 설명">
            <a:extLst>
              <a:ext uri="{FF2B5EF4-FFF2-40B4-BE49-F238E27FC236}">
                <a16:creationId xmlns:a16="http://schemas.microsoft.com/office/drawing/2014/main" id="{E222F841-57B6-6E9A-55FC-D14CAA58C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1" t="-1349" r="29435" b="80868"/>
          <a:stretch/>
        </p:blipFill>
        <p:spPr>
          <a:xfrm>
            <a:off x="838200" y="1885164"/>
            <a:ext cx="10014438" cy="2682872"/>
          </a:xfrm>
        </p:spPr>
      </p:pic>
    </p:spTree>
    <p:extLst>
      <p:ext uri="{BB962C8B-B14F-4D97-AF65-F5344CB8AC3E}">
        <p14:creationId xmlns:p14="http://schemas.microsoft.com/office/powerpoint/2010/main" val="2591806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FBC9CD4-F761-6784-CA3F-C50F74B8208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89" b="96055" l="9971" r="95161">
                        <a14:foregroundMark x1="26100" y1="10034" x2="29179" y2="3259"/>
                        <a14:foregroundMark x1="29179" y1="3259" x2="35191" y2="5060"/>
                        <a14:foregroundMark x1="35191" y1="5060" x2="36070" y2="12093"/>
                        <a14:foregroundMark x1="36070" y1="12093" x2="36070" y2="12093"/>
                        <a14:foregroundMark x1="39370" y1="89108" x2="46701" y2="95283"/>
                        <a14:foregroundMark x1="46701" y1="95283" x2="53446" y2="96055"/>
                        <a14:foregroundMark x1="53446" y1="96055" x2="49267" y2="89708"/>
                        <a14:foregroundMark x1="49267" y1="89708" x2="48680" y2="89708"/>
                        <a14:foregroundMark x1="87610" y1="36021" x2="94648" y2="34563"/>
                        <a14:foregroundMark x1="94648" y1="34563" x2="89370" y2="34391"/>
                        <a14:foregroundMark x1="95161" y1="24443" x2="94868" y2="21784"/>
                        <a14:foregroundMark x1="60484" y1="22213" x2="73974" y2="22384"/>
                        <a14:foregroundMark x1="58798" y1="34563" x2="76466" y2="34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84717" y="0"/>
            <a:ext cx="802256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6615E7-B290-4BB6-1EC4-9917EEFED114}"/>
              </a:ext>
            </a:extLst>
          </p:cNvPr>
          <p:cNvSpPr txBox="1"/>
          <p:nvPr/>
        </p:nvSpPr>
        <p:spPr>
          <a:xfrm>
            <a:off x="3270870" y="4969755"/>
            <a:ext cx="475621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</a:rPr>
              <a:t>시작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CDCD6-F6B2-7E20-3EB6-512EB4DEC25C}"/>
              </a:ext>
            </a:extLst>
          </p:cNvPr>
          <p:cNvSpPr txBox="1"/>
          <p:nvPr/>
        </p:nvSpPr>
        <p:spPr>
          <a:xfrm>
            <a:off x="5130800" y="5686425"/>
            <a:ext cx="949325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 err="1"/>
              <a:t>Elite_Knight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144B3D-70F0-130F-322B-27431F17F36B}"/>
              </a:ext>
            </a:extLst>
          </p:cNvPr>
          <p:cNvSpPr txBox="1"/>
          <p:nvPr/>
        </p:nvSpPr>
        <p:spPr>
          <a:xfrm>
            <a:off x="6918325" y="1876425"/>
            <a:ext cx="863600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 err="1"/>
              <a:t>Elite_Bug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BB20DE-BF42-DDA7-0BD7-2DBD521402AA}"/>
              </a:ext>
            </a:extLst>
          </p:cNvPr>
          <p:cNvSpPr txBox="1"/>
          <p:nvPr/>
        </p:nvSpPr>
        <p:spPr>
          <a:xfrm>
            <a:off x="4216400" y="5191125"/>
            <a:ext cx="863600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ROOM_A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F7D5E02-4707-10FF-AA8C-9755E3A1A344}"/>
              </a:ext>
            </a:extLst>
          </p:cNvPr>
          <p:cNvCxnSpPr/>
          <p:nvPr/>
        </p:nvCxnSpPr>
        <p:spPr>
          <a:xfrm flipV="1">
            <a:off x="3248025" y="4159250"/>
            <a:ext cx="0" cy="1109821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F84E853-C649-7C87-DEB9-782371BBC232}"/>
              </a:ext>
            </a:extLst>
          </p:cNvPr>
          <p:cNvCxnSpPr>
            <a:cxnSpLocks/>
          </p:cNvCxnSpPr>
          <p:nvPr/>
        </p:nvCxnSpPr>
        <p:spPr>
          <a:xfrm>
            <a:off x="3254375" y="4149725"/>
            <a:ext cx="1270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09EDB7D-D704-1FA9-C1F0-4EA5D9F147EC}"/>
              </a:ext>
            </a:extLst>
          </p:cNvPr>
          <p:cNvCxnSpPr>
            <a:cxnSpLocks/>
          </p:cNvCxnSpPr>
          <p:nvPr/>
        </p:nvCxnSpPr>
        <p:spPr>
          <a:xfrm>
            <a:off x="4524375" y="4124325"/>
            <a:ext cx="0" cy="102163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D80F665-3490-9351-7A75-292940027520}"/>
              </a:ext>
            </a:extLst>
          </p:cNvPr>
          <p:cNvCxnSpPr>
            <a:cxnSpLocks/>
          </p:cNvCxnSpPr>
          <p:nvPr/>
        </p:nvCxnSpPr>
        <p:spPr>
          <a:xfrm>
            <a:off x="4524376" y="4137026"/>
            <a:ext cx="606424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95E49C00-9DFE-0121-B822-389C329D651B}"/>
              </a:ext>
            </a:extLst>
          </p:cNvPr>
          <p:cNvCxnSpPr>
            <a:cxnSpLocks/>
          </p:cNvCxnSpPr>
          <p:nvPr/>
        </p:nvCxnSpPr>
        <p:spPr>
          <a:xfrm flipH="1">
            <a:off x="5120318" y="4635142"/>
            <a:ext cx="10482" cy="1273533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9EE93984-096E-DF01-64B1-3C8D8B0CBB5C}"/>
              </a:ext>
            </a:extLst>
          </p:cNvPr>
          <p:cNvSpPr/>
          <p:nvPr/>
        </p:nvSpPr>
        <p:spPr>
          <a:xfrm>
            <a:off x="5105400" y="4143377"/>
            <a:ext cx="50800" cy="48541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A299CD-D377-3AD3-1321-C9D89750DB11}"/>
              </a:ext>
            </a:extLst>
          </p:cNvPr>
          <p:cNvSpPr txBox="1"/>
          <p:nvPr/>
        </p:nvSpPr>
        <p:spPr>
          <a:xfrm>
            <a:off x="4363253" y="4255473"/>
            <a:ext cx="1628765" cy="40011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bg2">
                    <a:lumMod val="10000"/>
                  </a:schemeClr>
                </a:solidFill>
              </a:rPr>
              <a:t>포탈</a:t>
            </a:r>
            <a:endParaRPr lang="en-US" altLang="ko-KR" sz="1000" b="1" dirty="0">
              <a:solidFill>
                <a:schemeClr val="bg2">
                  <a:lumMod val="10000"/>
                </a:schemeClr>
              </a:solidFill>
            </a:endParaRPr>
          </a:p>
          <a:p>
            <a:pPr algn="ctr"/>
            <a:r>
              <a:rPr lang="en-US" altLang="ko-KR" sz="1000" b="1" dirty="0" err="1">
                <a:solidFill>
                  <a:schemeClr val="bg2">
                    <a:lumMod val="10000"/>
                  </a:schemeClr>
                </a:solidFill>
              </a:rPr>
              <a:t>ROOM_A_To_Knight</a:t>
            </a:r>
            <a:endParaRPr lang="ko-KR" altLang="en-US" sz="1000" b="1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E875CDD-EFC0-3BA4-954E-3BE847106DBD}"/>
              </a:ext>
            </a:extLst>
          </p:cNvPr>
          <p:cNvCxnSpPr>
            <a:cxnSpLocks/>
          </p:cNvCxnSpPr>
          <p:nvPr/>
        </p:nvCxnSpPr>
        <p:spPr>
          <a:xfrm>
            <a:off x="5156200" y="4927600"/>
            <a:ext cx="146906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E505ABB-8554-4CC2-F3E7-4E3CA2564F5B}"/>
              </a:ext>
            </a:extLst>
          </p:cNvPr>
          <p:cNvCxnSpPr>
            <a:cxnSpLocks/>
          </p:cNvCxnSpPr>
          <p:nvPr/>
        </p:nvCxnSpPr>
        <p:spPr>
          <a:xfrm>
            <a:off x="5146675" y="4191000"/>
            <a:ext cx="1133475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9F94B79-81A7-EC30-05B6-903AB9EEF901}"/>
              </a:ext>
            </a:extLst>
          </p:cNvPr>
          <p:cNvCxnSpPr>
            <a:cxnSpLocks/>
          </p:cNvCxnSpPr>
          <p:nvPr/>
        </p:nvCxnSpPr>
        <p:spPr>
          <a:xfrm flipV="1">
            <a:off x="6600825" y="3743325"/>
            <a:ext cx="0" cy="118427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B1E6F04-019D-9031-48E0-0D5BA44CC479}"/>
              </a:ext>
            </a:extLst>
          </p:cNvPr>
          <p:cNvCxnSpPr>
            <a:cxnSpLocks/>
          </p:cNvCxnSpPr>
          <p:nvPr/>
        </p:nvCxnSpPr>
        <p:spPr>
          <a:xfrm>
            <a:off x="5409092" y="3743325"/>
            <a:ext cx="120236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C4272437-C988-0E54-5CB2-B7B133B79F51}"/>
              </a:ext>
            </a:extLst>
          </p:cNvPr>
          <p:cNvCxnSpPr>
            <a:cxnSpLocks/>
          </p:cNvCxnSpPr>
          <p:nvPr/>
        </p:nvCxnSpPr>
        <p:spPr>
          <a:xfrm flipV="1">
            <a:off x="5108575" y="3006725"/>
            <a:ext cx="0" cy="118427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FD99460D-D722-5037-4EF9-7298A5B61851}"/>
              </a:ext>
            </a:extLst>
          </p:cNvPr>
          <p:cNvCxnSpPr>
            <a:cxnSpLocks/>
          </p:cNvCxnSpPr>
          <p:nvPr/>
        </p:nvCxnSpPr>
        <p:spPr>
          <a:xfrm flipV="1">
            <a:off x="5099529" y="3006725"/>
            <a:ext cx="1525737" cy="952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타원 46">
            <a:extLst>
              <a:ext uri="{FF2B5EF4-FFF2-40B4-BE49-F238E27FC236}">
                <a16:creationId xmlns:a16="http://schemas.microsoft.com/office/drawing/2014/main" id="{0294F6A8-33C2-1438-3976-5D8CE14823B8}"/>
              </a:ext>
            </a:extLst>
          </p:cNvPr>
          <p:cNvSpPr/>
          <p:nvPr/>
        </p:nvSpPr>
        <p:spPr>
          <a:xfrm>
            <a:off x="6588598" y="3355719"/>
            <a:ext cx="45719" cy="361947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2C6AA2F7-E7F2-E54A-4E6E-7FEE34CCA7A4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6603041" y="3006724"/>
            <a:ext cx="8417" cy="348995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775962B-3C00-D7F2-AF8F-A2CF75D0B036}"/>
              </a:ext>
            </a:extLst>
          </p:cNvPr>
          <p:cNvSpPr txBox="1"/>
          <p:nvPr/>
        </p:nvSpPr>
        <p:spPr>
          <a:xfrm>
            <a:off x="5502275" y="3865404"/>
            <a:ext cx="863600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ROOM_B</a:t>
            </a:r>
            <a:endParaRPr lang="ko-KR" altLang="en-US" dirty="0"/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91FF4288-1DCE-EABC-39EB-D2E1F2B6459E}"/>
              </a:ext>
            </a:extLst>
          </p:cNvPr>
          <p:cNvCxnSpPr>
            <a:cxnSpLocks/>
          </p:cNvCxnSpPr>
          <p:nvPr/>
        </p:nvCxnSpPr>
        <p:spPr>
          <a:xfrm>
            <a:off x="3248025" y="5235574"/>
            <a:ext cx="4826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02A72877-764E-6BD5-1FB7-58519E97C556}"/>
              </a:ext>
            </a:extLst>
          </p:cNvPr>
          <p:cNvCxnSpPr>
            <a:cxnSpLocks/>
          </p:cNvCxnSpPr>
          <p:nvPr/>
        </p:nvCxnSpPr>
        <p:spPr>
          <a:xfrm>
            <a:off x="3752850" y="4565650"/>
            <a:ext cx="0" cy="669924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CD1B3BBC-2902-EB95-D532-C279D7032782}"/>
              </a:ext>
            </a:extLst>
          </p:cNvPr>
          <p:cNvCxnSpPr>
            <a:cxnSpLocks/>
          </p:cNvCxnSpPr>
          <p:nvPr/>
        </p:nvCxnSpPr>
        <p:spPr>
          <a:xfrm>
            <a:off x="3730625" y="4594225"/>
            <a:ext cx="41275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24175E0-C1BF-200F-D2B3-556E1604E8B2}"/>
              </a:ext>
            </a:extLst>
          </p:cNvPr>
          <p:cNvCxnSpPr>
            <a:cxnSpLocks/>
          </p:cNvCxnSpPr>
          <p:nvPr/>
        </p:nvCxnSpPr>
        <p:spPr>
          <a:xfrm>
            <a:off x="3775075" y="5245099"/>
            <a:ext cx="41275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B22970AE-3E53-967E-3C7E-65236401BD8E}"/>
              </a:ext>
            </a:extLst>
          </p:cNvPr>
          <p:cNvCxnSpPr>
            <a:cxnSpLocks/>
          </p:cNvCxnSpPr>
          <p:nvPr/>
        </p:nvCxnSpPr>
        <p:spPr>
          <a:xfrm>
            <a:off x="4187825" y="5216683"/>
            <a:ext cx="0" cy="377667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47DECD10-252D-AA1B-1162-8F2293BD6F21}"/>
              </a:ext>
            </a:extLst>
          </p:cNvPr>
          <p:cNvCxnSpPr>
            <a:cxnSpLocks/>
          </p:cNvCxnSpPr>
          <p:nvPr/>
        </p:nvCxnSpPr>
        <p:spPr>
          <a:xfrm>
            <a:off x="3965575" y="5572124"/>
            <a:ext cx="25082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47E77025-0DEA-4E62-A854-FA3AD0EBBE67}"/>
              </a:ext>
            </a:extLst>
          </p:cNvPr>
          <p:cNvCxnSpPr>
            <a:cxnSpLocks/>
          </p:cNvCxnSpPr>
          <p:nvPr/>
        </p:nvCxnSpPr>
        <p:spPr>
          <a:xfrm>
            <a:off x="3981450" y="5554979"/>
            <a:ext cx="0" cy="20764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CB8149D-CA1C-4562-3F77-F62302D12375}"/>
              </a:ext>
            </a:extLst>
          </p:cNvPr>
          <p:cNvCxnSpPr>
            <a:cxnSpLocks/>
          </p:cNvCxnSpPr>
          <p:nvPr/>
        </p:nvCxnSpPr>
        <p:spPr>
          <a:xfrm>
            <a:off x="3965575" y="5756274"/>
            <a:ext cx="25082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79BF1743-B63D-2E3A-6A3A-2185B9980E8A}"/>
              </a:ext>
            </a:extLst>
          </p:cNvPr>
          <p:cNvCxnSpPr>
            <a:cxnSpLocks/>
          </p:cNvCxnSpPr>
          <p:nvPr/>
        </p:nvCxnSpPr>
        <p:spPr>
          <a:xfrm>
            <a:off x="4187825" y="5743812"/>
            <a:ext cx="0" cy="164863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7235E5A-A4F4-6598-44AC-11BDFED6AA8D}"/>
              </a:ext>
            </a:extLst>
          </p:cNvPr>
          <p:cNvCxnSpPr>
            <a:cxnSpLocks/>
          </p:cNvCxnSpPr>
          <p:nvPr/>
        </p:nvCxnSpPr>
        <p:spPr>
          <a:xfrm>
            <a:off x="4154482" y="5900200"/>
            <a:ext cx="987425" cy="207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C1614120-A763-BB88-37C3-6F754F55CDBA}"/>
              </a:ext>
            </a:extLst>
          </p:cNvPr>
          <p:cNvCxnSpPr>
            <a:cxnSpLocks/>
          </p:cNvCxnSpPr>
          <p:nvPr/>
        </p:nvCxnSpPr>
        <p:spPr>
          <a:xfrm>
            <a:off x="5169384" y="4916833"/>
            <a:ext cx="1734" cy="180146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F3AD9897-650A-E923-E11E-E468FB45D329}"/>
              </a:ext>
            </a:extLst>
          </p:cNvPr>
          <p:cNvCxnSpPr>
            <a:cxnSpLocks/>
          </p:cNvCxnSpPr>
          <p:nvPr/>
        </p:nvCxnSpPr>
        <p:spPr>
          <a:xfrm flipV="1">
            <a:off x="5169384" y="6707577"/>
            <a:ext cx="1431441" cy="1072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DE1946B7-203D-349B-0992-7FF2CA9B779E}"/>
              </a:ext>
            </a:extLst>
          </p:cNvPr>
          <p:cNvCxnSpPr>
            <a:cxnSpLocks/>
          </p:cNvCxnSpPr>
          <p:nvPr/>
        </p:nvCxnSpPr>
        <p:spPr>
          <a:xfrm>
            <a:off x="6600825" y="6054725"/>
            <a:ext cx="0" cy="2095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430A082D-013B-CF33-99EA-96C47C6BE0CD}"/>
              </a:ext>
            </a:extLst>
          </p:cNvPr>
          <p:cNvCxnSpPr>
            <a:cxnSpLocks/>
          </p:cNvCxnSpPr>
          <p:nvPr/>
        </p:nvCxnSpPr>
        <p:spPr>
          <a:xfrm>
            <a:off x="5975350" y="6061074"/>
            <a:ext cx="640393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4C7C74BC-DA4D-8D5D-DA73-4C0B35A4AD2C}"/>
              </a:ext>
            </a:extLst>
          </p:cNvPr>
          <p:cNvCxnSpPr>
            <a:cxnSpLocks/>
          </p:cNvCxnSpPr>
          <p:nvPr/>
        </p:nvCxnSpPr>
        <p:spPr>
          <a:xfrm flipH="1">
            <a:off x="5991151" y="4965932"/>
            <a:ext cx="3248" cy="108879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68BB07BA-AABF-CAED-421A-43E9B0BF5B9B}"/>
              </a:ext>
            </a:extLst>
          </p:cNvPr>
          <p:cNvCxnSpPr>
            <a:cxnSpLocks/>
          </p:cNvCxnSpPr>
          <p:nvPr/>
        </p:nvCxnSpPr>
        <p:spPr>
          <a:xfrm>
            <a:off x="5165400" y="4965932"/>
            <a:ext cx="849244" cy="747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50CEE39A-3DC9-ADF1-8E1F-B5E20C87F564}"/>
              </a:ext>
            </a:extLst>
          </p:cNvPr>
          <p:cNvSpPr/>
          <p:nvPr/>
        </p:nvSpPr>
        <p:spPr>
          <a:xfrm rot="19256880">
            <a:off x="5056824" y="4602818"/>
            <a:ext cx="126988" cy="678021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48F8B689-03A2-59C1-7036-00268350E599}"/>
              </a:ext>
            </a:extLst>
          </p:cNvPr>
          <p:cNvCxnSpPr>
            <a:cxnSpLocks/>
          </p:cNvCxnSpPr>
          <p:nvPr/>
        </p:nvCxnSpPr>
        <p:spPr>
          <a:xfrm>
            <a:off x="6600825" y="6498027"/>
            <a:ext cx="0" cy="20955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타원 89">
            <a:extLst>
              <a:ext uri="{FF2B5EF4-FFF2-40B4-BE49-F238E27FC236}">
                <a16:creationId xmlns:a16="http://schemas.microsoft.com/office/drawing/2014/main" id="{D1149D85-5563-A5C1-84D7-8084D6C6095E}"/>
              </a:ext>
            </a:extLst>
          </p:cNvPr>
          <p:cNvSpPr/>
          <p:nvPr/>
        </p:nvSpPr>
        <p:spPr>
          <a:xfrm>
            <a:off x="6570333" y="6132998"/>
            <a:ext cx="50800" cy="48541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B64AD29-88B0-67D9-E6C7-A82DD614BA52}"/>
              </a:ext>
            </a:extLst>
          </p:cNvPr>
          <p:cNvSpPr txBox="1"/>
          <p:nvPr/>
        </p:nvSpPr>
        <p:spPr>
          <a:xfrm>
            <a:off x="5757997" y="6170052"/>
            <a:ext cx="1690088" cy="40011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포탈</a:t>
            </a:r>
            <a:endParaRPr lang="en-US" altLang="ko-KR" dirty="0"/>
          </a:p>
          <a:p>
            <a:r>
              <a:rPr lang="en-US" altLang="ko-KR" dirty="0" err="1"/>
              <a:t>Knight_To_ROOM_B</a:t>
            </a:r>
            <a:endParaRPr lang="ko-KR" altLang="en-US" dirty="0"/>
          </a:p>
        </p:txBody>
      </p: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72279807-8DE9-D54E-4CD1-AD869A6D4EA7}"/>
              </a:ext>
            </a:extLst>
          </p:cNvPr>
          <p:cNvCxnSpPr>
            <a:cxnSpLocks/>
          </p:cNvCxnSpPr>
          <p:nvPr/>
        </p:nvCxnSpPr>
        <p:spPr>
          <a:xfrm flipV="1">
            <a:off x="6661150" y="2641742"/>
            <a:ext cx="0" cy="151090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184D1201-7E64-325D-4D5E-73008742F497}"/>
              </a:ext>
            </a:extLst>
          </p:cNvPr>
          <p:cNvCxnSpPr>
            <a:cxnSpLocks/>
          </p:cNvCxnSpPr>
          <p:nvPr/>
        </p:nvCxnSpPr>
        <p:spPr>
          <a:xfrm flipV="1">
            <a:off x="8086725" y="2632075"/>
            <a:ext cx="0" cy="79692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58F09584-5EED-B2CC-4E34-45989A1C9CAB}"/>
              </a:ext>
            </a:extLst>
          </p:cNvPr>
          <p:cNvCxnSpPr>
            <a:cxnSpLocks/>
          </p:cNvCxnSpPr>
          <p:nvPr/>
        </p:nvCxnSpPr>
        <p:spPr>
          <a:xfrm flipV="1">
            <a:off x="6633060" y="4111625"/>
            <a:ext cx="1460015" cy="476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85D95227-02B8-8C8D-9E98-F6E934002A8E}"/>
              </a:ext>
            </a:extLst>
          </p:cNvPr>
          <p:cNvCxnSpPr>
            <a:cxnSpLocks/>
          </p:cNvCxnSpPr>
          <p:nvPr/>
        </p:nvCxnSpPr>
        <p:spPr>
          <a:xfrm flipV="1">
            <a:off x="6661150" y="2641742"/>
            <a:ext cx="1460015" cy="476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52BC7EB0-8987-385D-272B-A88B42C5077C}"/>
              </a:ext>
            </a:extLst>
          </p:cNvPr>
          <p:cNvCxnSpPr>
            <a:cxnSpLocks/>
          </p:cNvCxnSpPr>
          <p:nvPr/>
        </p:nvCxnSpPr>
        <p:spPr>
          <a:xfrm flipV="1">
            <a:off x="8080375" y="3344862"/>
            <a:ext cx="0" cy="796925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BE0FC1DA-3338-FE47-527C-78342641FE93}"/>
              </a:ext>
            </a:extLst>
          </p:cNvPr>
          <p:cNvCxnSpPr>
            <a:cxnSpLocks/>
          </p:cNvCxnSpPr>
          <p:nvPr/>
        </p:nvCxnSpPr>
        <p:spPr>
          <a:xfrm>
            <a:off x="6661150" y="1394958"/>
            <a:ext cx="251142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468A3D1F-747B-BFCC-9887-C240B7C83BF4}"/>
              </a:ext>
            </a:extLst>
          </p:cNvPr>
          <p:cNvCxnSpPr>
            <a:cxnSpLocks/>
          </p:cNvCxnSpPr>
          <p:nvPr/>
        </p:nvCxnSpPr>
        <p:spPr>
          <a:xfrm>
            <a:off x="6661149" y="2560183"/>
            <a:ext cx="251142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1FF58349-84E9-C00C-18B2-1682A5FE497E}"/>
              </a:ext>
            </a:extLst>
          </p:cNvPr>
          <p:cNvCxnSpPr>
            <a:cxnSpLocks/>
          </p:cNvCxnSpPr>
          <p:nvPr/>
        </p:nvCxnSpPr>
        <p:spPr>
          <a:xfrm>
            <a:off x="9172574" y="1394958"/>
            <a:ext cx="0" cy="40104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B5E7E4D4-FF89-F55F-AD8A-978D9D0375D7}"/>
              </a:ext>
            </a:extLst>
          </p:cNvPr>
          <p:cNvCxnSpPr>
            <a:cxnSpLocks/>
          </p:cNvCxnSpPr>
          <p:nvPr/>
        </p:nvCxnSpPr>
        <p:spPr>
          <a:xfrm>
            <a:off x="9169398" y="2159141"/>
            <a:ext cx="0" cy="401042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타원 109">
            <a:extLst>
              <a:ext uri="{FF2B5EF4-FFF2-40B4-BE49-F238E27FC236}">
                <a16:creationId xmlns:a16="http://schemas.microsoft.com/office/drawing/2014/main" id="{F62FCF8E-B70F-1CFF-3124-4421B47F4FD8}"/>
              </a:ext>
            </a:extLst>
          </p:cNvPr>
          <p:cNvSpPr/>
          <p:nvPr/>
        </p:nvSpPr>
        <p:spPr>
          <a:xfrm>
            <a:off x="9143998" y="1734863"/>
            <a:ext cx="50800" cy="48541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4B3757C4-F69F-899D-BC83-B76A140BFEA1}"/>
              </a:ext>
            </a:extLst>
          </p:cNvPr>
          <p:cNvCxnSpPr>
            <a:cxnSpLocks/>
          </p:cNvCxnSpPr>
          <p:nvPr/>
        </p:nvCxnSpPr>
        <p:spPr>
          <a:xfrm>
            <a:off x="6670672" y="1394958"/>
            <a:ext cx="0" cy="1165225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화살표: 아래쪽 101">
            <a:extLst>
              <a:ext uri="{FF2B5EF4-FFF2-40B4-BE49-F238E27FC236}">
                <a16:creationId xmlns:a16="http://schemas.microsoft.com/office/drawing/2014/main" id="{64680309-94E6-6ED1-10A9-DD6DEA0420DC}"/>
              </a:ext>
            </a:extLst>
          </p:cNvPr>
          <p:cNvSpPr/>
          <p:nvPr/>
        </p:nvSpPr>
        <p:spPr>
          <a:xfrm rot="11420432">
            <a:off x="6558860" y="2087472"/>
            <a:ext cx="126988" cy="1241547"/>
          </a:xfrm>
          <a:prstGeom prst="downArrow">
            <a:avLst/>
          </a:prstGeom>
          <a:solidFill>
            <a:srgbClr val="FFC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41387CC-9D1C-F813-FF71-D5D34E1866B5}"/>
              </a:ext>
            </a:extLst>
          </p:cNvPr>
          <p:cNvSpPr txBox="1"/>
          <p:nvPr/>
        </p:nvSpPr>
        <p:spPr>
          <a:xfrm>
            <a:off x="8473115" y="1759030"/>
            <a:ext cx="1392565" cy="40011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포탈</a:t>
            </a:r>
            <a:endParaRPr lang="en-US" altLang="ko-KR" dirty="0"/>
          </a:p>
          <a:p>
            <a:r>
              <a:rPr lang="en-US" altLang="ko-KR" dirty="0" err="1"/>
              <a:t>Bug_To_ROOM_C</a:t>
            </a:r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A6477434-D68A-ECC3-C646-79E6DB956E10}"/>
              </a:ext>
            </a:extLst>
          </p:cNvPr>
          <p:cNvSpPr/>
          <p:nvPr/>
        </p:nvSpPr>
        <p:spPr>
          <a:xfrm>
            <a:off x="8053715" y="3289188"/>
            <a:ext cx="50800" cy="48541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C4DF1E1-F240-72C4-17F7-CBF57BEA162A}"/>
              </a:ext>
            </a:extLst>
          </p:cNvPr>
          <p:cNvSpPr txBox="1"/>
          <p:nvPr/>
        </p:nvSpPr>
        <p:spPr>
          <a:xfrm>
            <a:off x="7396792" y="3342949"/>
            <a:ext cx="1392565" cy="40011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포탈</a:t>
            </a:r>
            <a:endParaRPr lang="en-US" altLang="ko-KR" dirty="0"/>
          </a:p>
          <a:p>
            <a:r>
              <a:rPr lang="en-US" altLang="ko-KR" dirty="0" err="1"/>
              <a:t>ROOM_C_To_Boss</a:t>
            </a:r>
            <a:endParaRPr lang="ko-KR" altLang="en-US" dirty="0"/>
          </a:p>
        </p:txBody>
      </p:sp>
      <p:sp>
        <p:nvSpPr>
          <p:cNvPr id="116" name="화살표: 아래쪽 115">
            <a:extLst>
              <a:ext uri="{FF2B5EF4-FFF2-40B4-BE49-F238E27FC236}">
                <a16:creationId xmlns:a16="http://schemas.microsoft.com/office/drawing/2014/main" id="{7E00AEB2-3C7F-411D-64E0-B4C8FF9C2232}"/>
              </a:ext>
            </a:extLst>
          </p:cNvPr>
          <p:cNvSpPr/>
          <p:nvPr/>
        </p:nvSpPr>
        <p:spPr>
          <a:xfrm rot="3360631">
            <a:off x="7907002" y="1490656"/>
            <a:ext cx="126988" cy="2855668"/>
          </a:xfrm>
          <a:prstGeom prst="downArrow">
            <a:avLst/>
          </a:prstGeom>
          <a:solidFill>
            <a:schemeClr val="tx2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F6B02F0-20C6-16C4-34C0-370233648FEF}"/>
              </a:ext>
            </a:extLst>
          </p:cNvPr>
          <p:cNvSpPr txBox="1"/>
          <p:nvPr/>
        </p:nvSpPr>
        <p:spPr>
          <a:xfrm>
            <a:off x="5885104" y="3324367"/>
            <a:ext cx="1392565" cy="40011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ko-KR" altLang="en-US" dirty="0"/>
              <a:t>포탈</a:t>
            </a:r>
            <a:endParaRPr lang="en-US" altLang="ko-KR" dirty="0"/>
          </a:p>
          <a:p>
            <a:r>
              <a:rPr lang="en-US" altLang="ko-KR" dirty="0" err="1"/>
              <a:t>ROOM_B_To_Bug</a:t>
            </a:r>
            <a:endParaRPr lang="ko-KR" altLang="en-US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CFB1E9CA-41B0-D0C4-D66D-7B618A0E5957}"/>
              </a:ext>
            </a:extLst>
          </p:cNvPr>
          <p:cNvSpPr txBox="1"/>
          <p:nvPr/>
        </p:nvSpPr>
        <p:spPr>
          <a:xfrm>
            <a:off x="7065146" y="3124955"/>
            <a:ext cx="863600" cy="246221"/>
          </a:xfrm>
          <a:prstGeom prst="rect">
            <a:avLst/>
          </a:prstGeom>
          <a:solidFill>
            <a:schemeClr val="bg2">
              <a:lumMod val="1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000" b="1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ROOM_C</a:t>
            </a:r>
            <a:endParaRPr lang="ko-KR" altLang="en-US" dirty="0"/>
          </a:p>
        </p:txBody>
      </p:sp>
      <p:sp>
        <p:nvSpPr>
          <p:cNvPr id="117" name="화살표: 아래쪽 116">
            <a:extLst>
              <a:ext uri="{FF2B5EF4-FFF2-40B4-BE49-F238E27FC236}">
                <a16:creationId xmlns:a16="http://schemas.microsoft.com/office/drawing/2014/main" id="{151FFFE9-A845-9126-E585-8F99E8186D81}"/>
              </a:ext>
            </a:extLst>
          </p:cNvPr>
          <p:cNvSpPr/>
          <p:nvPr/>
        </p:nvSpPr>
        <p:spPr>
          <a:xfrm rot="8430642">
            <a:off x="5907973" y="4470945"/>
            <a:ext cx="126988" cy="1889077"/>
          </a:xfrm>
          <a:prstGeom prst="downArrow">
            <a:avLst/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6FB44878-04E3-AA43-F3C1-50B21F927458}"/>
              </a:ext>
            </a:extLst>
          </p:cNvPr>
          <p:cNvSpPr txBox="1"/>
          <p:nvPr/>
        </p:nvSpPr>
        <p:spPr>
          <a:xfrm>
            <a:off x="1414477" y="452179"/>
            <a:ext cx="2265828" cy="240065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- </a:t>
            </a:r>
            <a:r>
              <a:rPr lang="en-US" altLang="ko-KR" sz="1000" b="1" dirty="0" err="1">
                <a:solidFill>
                  <a:schemeClr val="tx1"/>
                </a:solidFill>
              </a:rPr>
              <a:t>ROOM_A_To_Knight</a:t>
            </a:r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Pos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r>
              <a:rPr lang="en-US" altLang="ko-KR" sz="1000" b="1" dirty="0">
                <a:solidFill>
                  <a:schemeClr val="tx1"/>
                </a:solidFill>
              </a:rPr>
              <a:t>= -10.815f,0.015f,31.333f</a:t>
            </a: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- </a:t>
            </a:r>
            <a:r>
              <a:rPr lang="en-US" altLang="ko-KR" sz="1000" b="1" dirty="0" err="1">
                <a:solidFill>
                  <a:schemeClr val="tx1"/>
                </a:solidFill>
              </a:rPr>
              <a:t>Knight_To_ROOM_B</a:t>
            </a:r>
            <a:endParaRPr lang="ko-KR" altLang="en-US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Pos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r>
              <a:rPr lang="en-US" altLang="ko-KR" sz="1000" b="1" dirty="0">
                <a:solidFill>
                  <a:schemeClr val="tx1"/>
                </a:solidFill>
              </a:rPr>
              <a:t>= 25.232f, 0.02f, 59.929f</a:t>
            </a:r>
          </a:p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- </a:t>
            </a:r>
            <a:r>
              <a:rPr lang="en-US" altLang="ko-KR" sz="1000" b="1" dirty="0" err="1">
                <a:solidFill>
                  <a:schemeClr val="tx1"/>
                </a:solidFill>
              </a:rPr>
              <a:t>ROOM_B_To_Bug</a:t>
            </a:r>
            <a:endParaRPr lang="ko-KR" altLang="en-US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Pos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r>
              <a:rPr lang="en-US" altLang="ko-KR" sz="1000" b="1" dirty="0">
                <a:solidFill>
                  <a:schemeClr val="tx1"/>
                </a:solidFill>
              </a:rPr>
              <a:t>= -31.863f,0.013f,61.017f</a:t>
            </a:r>
          </a:p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- </a:t>
            </a:r>
            <a:r>
              <a:rPr lang="en-US" altLang="ko-KR" sz="1000" b="1" dirty="0" err="1">
                <a:solidFill>
                  <a:schemeClr val="tx1"/>
                </a:solidFill>
              </a:rPr>
              <a:t>Bug_To_ROOM_C</a:t>
            </a:r>
            <a:endParaRPr lang="ko-KR" altLang="en-US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Pos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r>
              <a:rPr lang="en-US" altLang="ko-KR" sz="1000" b="1" dirty="0">
                <a:solidFill>
                  <a:schemeClr val="tx1"/>
                </a:solidFill>
              </a:rPr>
              <a:t>= -60.485f, 2.031f, 110.085f</a:t>
            </a:r>
          </a:p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- </a:t>
            </a:r>
            <a:r>
              <a:rPr lang="en-US" altLang="ko-KR" sz="1000" b="1" dirty="0" err="1">
                <a:solidFill>
                  <a:schemeClr val="tx1"/>
                </a:solidFill>
              </a:rPr>
              <a:t>ROOM_C_To_Boss</a:t>
            </a:r>
            <a:endParaRPr lang="ko-KR" altLang="en-US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Pos</a:t>
            </a:r>
            <a:r>
              <a:rPr lang="ko-KR" altLang="en-US" sz="1000" b="1" dirty="0">
                <a:solidFill>
                  <a:schemeClr val="tx1"/>
                </a:solidFill>
              </a:rPr>
              <a:t> </a:t>
            </a:r>
            <a:r>
              <a:rPr lang="en-US" altLang="ko-KR" sz="1000" b="1" dirty="0">
                <a:solidFill>
                  <a:schemeClr val="tx1"/>
                </a:solidFill>
              </a:rPr>
              <a:t>= -26.953f, -1.484f, 102.057f</a:t>
            </a:r>
          </a:p>
          <a:p>
            <a:pPr algn="ctr"/>
            <a:endParaRPr lang="en-US" altLang="ko-KR" sz="10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5</a:t>
            </a:r>
            <a:r>
              <a:rPr lang="ko-KR" altLang="en-US" sz="1000" b="1" dirty="0">
                <a:solidFill>
                  <a:schemeClr val="tx1"/>
                </a:solidFill>
              </a:rPr>
              <a:t>개 </a:t>
            </a:r>
            <a:endParaRPr lang="en-US" altLang="ko-KR" sz="1000" b="1" dirty="0">
              <a:solidFill>
                <a:schemeClr val="tx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ADBA3DE-70D2-CEC6-03AB-0F3D9922369F}"/>
              </a:ext>
            </a:extLst>
          </p:cNvPr>
          <p:cNvSpPr txBox="1"/>
          <p:nvPr/>
        </p:nvSpPr>
        <p:spPr>
          <a:xfrm>
            <a:off x="254330" y="3248065"/>
            <a:ext cx="3237151" cy="95410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800" b="1" dirty="0">
                <a:solidFill>
                  <a:srgbClr val="FF9900"/>
                </a:solidFill>
              </a:rPr>
              <a:t>플레이어가 </a:t>
            </a:r>
            <a:r>
              <a:rPr lang="en-US" altLang="ko-KR" sz="800" b="1" dirty="0" err="1">
                <a:solidFill>
                  <a:srgbClr val="FF9900"/>
                </a:solidFill>
              </a:rPr>
              <a:t>Clear_Room_A</a:t>
            </a:r>
            <a:r>
              <a:rPr lang="en-US" altLang="ko-KR" sz="800" b="1" dirty="0">
                <a:solidFill>
                  <a:srgbClr val="FF9900"/>
                </a:solidFill>
              </a:rPr>
              <a:t> </a:t>
            </a:r>
            <a:r>
              <a:rPr lang="ko-KR" altLang="en-US" sz="800" b="1" dirty="0">
                <a:solidFill>
                  <a:srgbClr val="FF9900"/>
                </a:solidFill>
              </a:rPr>
              <a:t>와 같은 불변수를 </a:t>
            </a:r>
            <a:r>
              <a:rPr lang="ko-KR" altLang="en-US" sz="800" b="1" dirty="0" err="1">
                <a:solidFill>
                  <a:srgbClr val="FF9900"/>
                </a:solidFill>
              </a:rPr>
              <a:t>들게해서</a:t>
            </a:r>
            <a:r>
              <a:rPr lang="ko-KR" altLang="en-US" sz="800" b="1" dirty="0">
                <a:solidFill>
                  <a:srgbClr val="FF9900"/>
                </a:solidFill>
              </a:rPr>
              <a:t>  </a:t>
            </a:r>
            <a:endParaRPr lang="en-US" altLang="ko-KR" sz="800" b="1" dirty="0">
              <a:solidFill>
                <a:srgbClr val="FF9900"/>
              </a:solidFill>
            </a:endParaRPr>
          </a:p>
          <a:p>
            <a:pPr algn="ctr"/>
            <a:r>
              <a:rPr lang="ko-KR" altLang="en-US" sz="800" b="1" dirty="0">
                <a:solidFill>
                  <a:srgbClr val="FF9900"/>
                </a:solidFill>
              </a:rPr>
              <a:t>해당 포탈을 이용 가능한지 예외 처리필요</a:t>
            </a:r>
            <a:endParaRPr lang="en-US" altLang="ko-KR" sz="800" b="1" dirty="0">
              <a:solidFill>
                <a:srgbClr val="FF9900"/>
              </a:solidFill>
            </a:endParaRPr>
          </a:p>
          <a:p>
            <a:pPr algn="ctr"/>
            <a:endParaRPr lang="en-US" altLang="ko-KR" sz="800" b="1" dirty="0">
              <a:solidFill>
                <a:srgbClr val="FF9900"/>
              </a:solidFill>
            </a:endParaRPr>
          </a:p>
          <a:p>
            <a:pPr algn="ctr"/>
            <a:r>
              <a:rPr lang="en-US" altLang="ko-KR" sz="800" b="1" dirty="0" err="1">
                <a:solidFill>
                  <a:srgbClr val="FF9900"/>
                </a:solidFill>
              </a:rPr>
              <a:t>RoomB</a:t>
            </a:r>
            <a:r>
              <a:rPr lang="en-US" altLang="ko-KR" sz="800" b="1" dirty="0">
                <a:solidFill>
                  <a:srgbClr val="FF9900"/>
                </a:solidFill>
              </a:rPr>
              <a:t> </a:t>
            </a:r>
            <a:r>
              <a:rPr lang="en-US" altLang="ko-KR" sz="800" b="1" dirty="0" err="1">
                <a:solidFill>
                  <a:srgbClr val="FF9900"/>
                </a:solidFill>
              </a:rPr>
              <a:t>InitPos</a:t>
            </a:r>
            <a:r>
              <a:rPr lang="en-US" altLang="ko-KR" sz="800" b="1" dirty="0">
                <a:solidFill>
                  <a:srgbClr val="FF9900"/>
                </a:solidFill>
              </a:rPr>
              <a:t> =-10.018f, 0.032f, 33.904f // 194</a:t>
            </a:r>
          </a:p>
          <a:p>
            <a:pPr algn="ctr"/>
            <a:r>
              <a:rPr lang="en-US" altLang="ko-KR" sz="800" b="1" dirty="0" err="1">
                <a:solidFill>
                  <a:srgbClr val="FF9900"/>
                </a:solidFill>
              </a:rPr>
              <a:t>RoomC</a:t>
            </a:r>
            <a:r>
              <a:rPr lang="en-US" altLang="ko-KR" sz="800" b="1" dirty="0">
                <a:solidFill>
                  <a:srgbClr val="FF9900"/>
                </a:solidFill>
              </a:rPr>
              <a:t> </a:t>
            </a:r>
            <a:r>
              <a:rPr lang="en-US" altLang="ko-KR" sz="800" b="1" dirty="0" err="1">
                <a:solidFill>
                  <a:srgbClr val="FF9900"/>
                </a:solidFill>
              </a:rPr>
              <a:t>InitPos</a:t>
            </a:r>
            <a:r>
              <a:rPr lang="en-US" altLang="ko-KR" sz="800" b="1" dirty="0">
                <a:solidFill>
                  <a:srgbClr val="FF9900"/>
                </a:solidFill>
              </a:rPr>
              <a:t> =  -32.028f, 0.03f, 62.767f // 279</a:t>
            </a:r>
          </a:p>
          <a:p>
            <a:pPr algn="ctr"/>
            <a:endParaRPr lang="en-US" altLang="ko-KR" sz="800" b="1" dirty="0">
              <a:solidFill>
                <a:srgbClr val="FF9900"/>
              </a:solidFill>
            </a:endParaRPr>
          </a:p>
          <a:p>
            <a:pPr algn="ctr"/>
            <a:endParaRPr lang="en-US" altLang="ko-KR" sz="800" b="1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496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6062</TotalTime>
  <Words>190</Words>
  <Application>Microsoft Office PowerPoint</Application>
  <PresentationFormat>와이드스크린</PresentationFormat>
  <Paragraphs>40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6271</dc:creator>
  <cp:lastModifiedBy>TH6446</cp:lastModifiedBy>
  <cp:revision>5</cp:revision>
  <dcterms:created xsi:type="dcterms:W3CDTF">2022-12-29T07:06:20Z</dcterms:created>
  <dcterms:modified xsi:type="dcterms:W3CDTF">2023-01-26T19:21:53Z</dcterms:modified>
</cp:coreProperties>
</file>

<file path=docProps/thumbnail.jpeg>
</file>